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81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BC70-A25D-4BE6-B34B-86EEEFEBE572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E23F-A70F-4439-B468-3E274A5181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61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BC70-A25D-4BE6-B34B-86EEEFEBE572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E23F-A70F-4439-B468-3E274A5181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321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BC70-A25D-4BE6-B34B-86EEEFEBE572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E23F-A70F-4439-B468-3E274A5181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829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BC70-A25D-4BE6-B34B-86EEEFEBE572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E23F-A70F-4439-B468-3E274A5181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911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BC70-A25D-4BE6-B34B-86EEEFEBE572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E23F-A70F-4439-B468-3E274A5181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168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BC70-A25D-4BE6-B34B-86EEEFEBE572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E23F-A70F-4439-B468-3E274A5181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414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BC70-A25D-4BE6-B34B-86EEEFEBE572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E23F-A70F-4439-B468-3E274A5181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993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BC70-A25D-4BE6-B34B-86EEEFEBE572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E23F-A70F-4439-B468-3E274A5181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428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BC70-A25D-4BE6-B34B-86EEEFEBE572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E23F-A70F-4439-B468-3E274A5181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23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BC70-A25D-4BE6-B34B-86EEEFEBE572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E23F-A70F-4439-B468-3E274A5181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08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BC70-A25D-4BE6-B34B-86EEEFEBE572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E23F-A70F-4439-B468-3E274A5181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349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FBC70-A25D-4BE6-B34B-86EEEFEBE572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9E23F-A70F-4439-B468-3E274A5181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808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79549" y="1122363"/>
            <a:ext cx="10088451" cy="2387600"/>
          </a:xfrm>
        </p:spPr>
        <p:txBody>
          <a:bodyPr/>
          <a:lstStyle/>
          <a:p>
            <a:r>
              <a:rPr lang="es-CL" dirty="0" smtClean="0"/>
              <a:t>BIODIVERSIDAD Y CLASIFICACION </a:t>
            </a:r>
            <a:endParaRPr lang="es-CL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420969" y="4439165"/>
            <a:ext cx="9144000" cy="1655762"/>
          </a:xfrm>
        </p:spPr>
        <p:txBody>
          <a:bodyPr/>
          <a:lstStyle/>
          <a:p>
            <a:pPr algn="r"/>
            <a:r>
              <a:rPr lang="es-CL" dirty="0" smtClean="0"/>
              <a:t>CLASE 1 CIENCIAS NATURALES</a:t>
            </a:r>
          </a:p>
          <a:p>
            <a:pPr algn="r"/>
            <a:r>
              <a:rPr lang="es-CL" dirty="0" smtClean="0"/>
              <a:t>1°MEDIO</a:t>
            </a:r>
            <a:endParaRPr lang="es-CL" dirty="0"/>
          </a:p>
          <a:p>
            <a:pPr algn="l"/>
            <a:r>
              <a:rPr lang="es-CL" sz="1800" dirty="0" smtClean="0"/>
              <a:t>OBJETIVO: C</a:t>
            </a:r>
            <a:r>
              <a:rPr lang="es-MX" sz="1800" dirty="0" err="1" smtClean="0"/>
              <a:t>onocer</a:t>
            </a:r>
            <a:r>
              <a:rPr lang="es-MX" sz="1800" dirty="0" smtClean="0"/>
              <a:t> </a:t>
            </a:r>
            <a:r>
              <a:rPr lang="es-MX" sz="1800" dirty="0"/>
              <a:t>y </a:t>
            </a:r>
            <a:r>
              <a:rPr lang="es-MX" sz="1800" dirty="0" smtClean="0"/>
              <a:t>comprender </a:t>
            </a:r>
            <a:r>
              <a:rPr lang="es-MX" sz="1800" dirty="0"/>
              <a:t>la clasificación de los seres vivos.</a:t>
            </a:r>
            <a:r>
              <a:rPr lang="es-MX" sz="1800" dirty="0"/>
              <a:t> 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9631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955" y="206061"/>
            <a:ext cx="10515600" cy="892198"/>
          </a:xfrm>
        </p:spPr>
        <p:txBody>
          <a:bodyPr/>
          <a:lstStyle/>
          <a:p>
            <a:r>
              <a:rPr lang="es-MX" dirty="0"/>
              <a:t>Actividad </a:t>
            </a:r>
            <a:r>
              <a:rPr lang="es-MX" dirty="0" smtClean="0"/>
              <a:t>1:  </a:t>
            </a:r>
            <a:r>
              <a:rPr lang="es-MX" dirty="0"/>
              <a:t>Biodiversidad y Clasificación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4408" y="1220317"/>
            <a:ext cx="11692944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A. </a:t>
            </a:r>
            <a:r>
              <a:rPr lang="es-MX" dirty="0" smtClean="0"/>
              <a:t>Lean </a:t>
            </a:r>
            <a:r>
              <a:rPr lang="es-MX" dirty="0"/>
              <a:t>la siguiente situación: “Un científico naturista viaja alrededor del mundo con el fin de conocer la biodiversidad. En cada lugar hace bosquejos de los diferentes organismos y anota características anatómicas de </a:t>
            </a:r>
            <a:r>
              <a:rPr lang="es-MX" dirty="0" smtClean="0"/>
              <a:t>ellos.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A los pocos días, decide ordenar sus apuntes según el tipo de organismo.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Contestan </a:t>
            </a:r>
            <a:r>
              <a:rPr lang="es-MX" dirty="0"/>
              <a:t>la siguiente pregunta, recurriendo a lo que ya saben de los animales y organismos en general: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12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1718" y="365125"/>
            <a:ext cx="4064357" cy="5481883"/>
          </a:xfrm>
        </p:spPr>
        <p:txBody>
          <a:bodyPr>
            <a:noAutofit/>
          </a:bodyPr>
          <a:lstStyle/>
          <a:p>
            <a:r>
              <a:rPr lang="es-MX" sz="2800" dirty="0"/>
              <a:t>1. ¿</a:t>
            </a:r>
            <a:r>
              <a:rPr lang="es-MX" sz="2800" dirty="0" smtClean="0"/>
              <a:t>Podrías </a:t>
            </a:r>
            <a:r>
              <a:rPr lang="es-MX" sz="2800" dirty="0"/>
              <a:t>ayudar al científico?  </a:t>
            </a:r>
            <a:r>
              <a:rPr lang="es-MX" sz="2800" dirty="0" smtClean="0"/>
              <a:t>…………………………………………………………………………………… …………………………………………</a:t>
            </a: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> </a:t>
            </a:r>
            <a:br>
              <a:rPr lang="es-MX" sz="2800" dirty="0"/>
            </a:br>
            <a:r>
              <a:rPr lang="es-MX" sz="2800" dirty="0"/>
              <a:t>2. ¿Cómo </a:t>
            </a:r>
            <a:r>
              <a:rPr lang="es-MX" sz="2800" dirty="0" smtClean="0"/>
              <a:t>clasificarías </a:t>
            </a:r>
            <a:r>
              <a:rPr lang="es-MX" sz="2800" dirty="0"/>
              <a:t>estos organismos? </a:t>
            </a:r>
            <a:r>
              <a:rPr lang="es-MX" sz="2800" dirty="0" smtClean="0"/>
              <a:t>…………………………………………………………………………………… ………………………………………..</a:t>
            </a:r>
            <a:endParaRPr lang="es-CL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2" t="23160" r="50222" b="9062"/>
          <a:stretch/>
        </p:blipFill>
        <p:spPr>
          <a:xfrm>
            <a:off x="218940" y="365125"/>
            <a:ext cx="7070502" cy="60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04" t="14872" r="12615" b="7583"/>
          <a:stretch/>
        </p:blipFill>
        <p:spPr>
          <a:xfrm>
            <a:off x="417927" y="141668"/>
            <a:ext cx="11342664" cy="660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PREGUNTAS: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/>
              <a:t>1. </a:t>
            </a:r>
            <a:r>
              <a:rPr lang="es-MX" dirty="0"/>
              <a:t>¿Qué es la taxonomía? ¿Qué es un taxónomo/a? </a:t>
            </a:r>
          </a:p>
          <a:p>
            <a:pPr marL="0" indent="0">
              <a:buNone/>
            </a:pPr>
            <a:r>
              <a:rPr lang="es-MX" dirty="0"/>
              <a:t> </a:t>
            </a:r>
          </a:p>
          <a:p>
            <a:r>
              <a:rPr lang="es-MX" dirty="0"/>
              <a:t>2. ¿Qué requiere usar el taxónomo para observar </a:t>
            </a:r>
            <a:r>
              <a:rPr lang="es-MX" dirty="0" smtClean="0"/>
              <a:t>microorganismos</a:t>
            </a:r>
            <a:r>
              <a:rPr lang="es-MX" dirty="0"/>
              <a:t>? </a:t>
            </a:r>
          </a:p>
          <a:p>
            <a:pPr marL="0" indent="0">
              <a:buNone/>
            </a:pPr>
            <a:r>
              <a:rPr lang="es-MX" dirty="0"/>
              <a:t> </a:t>
            </a:r>
          </a:p>
          <a:p>
            <a:r>
              <a:rPr lang="es-MX" dirty="0"/>
              <a:t>3. ¿Por qué en el primer ejemplo el científico no clasificó microorganismos?, ¿de qué dependía? 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4. ¿Qué criterio de clasificación usarían los taxónomos? </a:t>
            </a:r>
          </a:p>
          <a:p>
            <a:pPr marL="0" indent="0">
              <a:buNone/>
            </a:pPr>
            <a:r>
              <a:rPr lang="es-MX" dirty="0"/>
              <a:t> </a:t>
            </a:r>
          </a:p>
          <a:p>
            <a:r>
              <a:rPr lang="es-MX" dirty="0"/>
              <a:t>5. ¿En los tiempos actuales se podrían usar nuevos conocimientos para clasificar organismos?, ¿cuáles? </a:t>
            </a:r>
          </a:p>
          <a:p>
            <a:pPr marL="0" indent="0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817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899" y="365126"/>
            <a:ext cx="10515600" cy="577410"/>
          </a:xfrm>
        </p:spPr>
        <p:txBody>
          <a:bodyPr>
            <a:noAutofit/>
          </a:bodyPr>
          <a:lstStyle/>
          <a:p>
            <a:r>
              <a:rPr lang="es-MX" sz="3200" dirty="0"/>
              <a:t>Clasificación de los seres vivos o taxonomía</a:t>
            </a:r>
            <a:endParaRPr lang="es-MX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9899" y="653832"/>
            <a:ext cx="10515600" cy="4351338"/>
          </a:xfrm>
        </p:spPr>
        <p:txBody>
          <a:bodyPr>
            <a:normAutofit/>
          </a:bodyPr>
          <a:lstStyle/>
          <a:p>
            <a:endParaRPr lang="es-MX" sz="2000" dirty="0"/>
          </a:p>
          <a:p>
            <a:r>
              <a:rPr lang="es-MX" sz="2000" dirty="0"/>
              <a:t>Cotidianamente, agrupamos objetos o fenómenos con características </a:t>
            </a:r>
            <a:r>
              <a:rPr lang="es-MX" sz="2000" dirty="0" smtClean="0"/>
              <a:t>comunes </a:t>
            </a:r>
            <a:r>
              <a:rPr lang="es-MX" sz="2000" dirty="0"/>
              <a:t>según un criterio determinado, es decir, clasificamos. Agrupar </a:t>
            </a:r>
            <a:r>
              <a:rPr lang="es-MX" sz="2000" dirty="0" smtClean="0"/>
              <a:t>o clasificar </a:t>
            </a:r>
            <a:r>
              <a:rPr lang="es-MX" sz="2000" dirty="0"/>
              <a:t>en categorías los componentes de la naturaleza facilita su </a:t>
            </a:r>
            <a:r>
              <a:rPr lang="es-MX" sz="2000" dirty="0" smtClean="0"/>
              <a:t>comprensión</a:t>
            </a:r>
            <a:r>
              <a:rPr lang="es-MX" sz="2000" dirty="0"/>
              <a:t>. En esta lección te invitamos a conocer cómo se lleva a cabo</a:t>
            </a:r>
            <a:r>
              <a:rPr lang="es-MX" sz="2000" dirty="0" smtClean="0"/>
              <a:t>.</a:t>
            </a:r>
          </a:p>
          <a:p>
            <a:r>
              <a:rPr lang="es-MX" sz="2000" dirty="0"/>
              <a:t>ACTIVIDAD: Objetivo: explicar la importancia de clasificar a los organismos.</a:t>
            </a:r>
          </a:p>
          <a:p>
            <a:r>
              <a:rPr lang="es-MX" sz="2000" dirty="0"/>
              <a:t>Desde siempre, el ser humano ha utilizado las plantas como </a:t>
            </a:r>
            <a:r>
              <a:rPr lang="es-MX" sz="2000" dirty="0" err="1" smtClean="0"/>
              <a:t>alimento,adorno</a:t>
            </a:r>
            <a:r>
              <a:rPr lang="es-MX" sz="2000" dirty="0"/>
              <a:t>, medicina o veneno. Así, en Chile existe la tradición, </a:t>
            </a:r>
            <a:r>
              <a:rPr lang="es-MX" sz="2000" dirty="0" smtClean="0"/>
              <a:t>heredada tanto </a:t>
            </a:r>
            <a:r>
              <a:rPr lang="es-MX" sz="2000" dirty="0"/>
              <a:t>de nuestros pueblos originarios como de los europeos, de </a:t>
            </a:r>
            <a:r>
              <a:rPr lang="es-MX" sz="2000" dirty="0" smtClean="0"/>
              <a:t>emplear </a:t>
            </a:r>
            <a:r>
              <a:rPr lang="es-MX" sz="2000" dirty="0"/>
              <a:t>hierbas para usos medicinales</a:t>
            </a:r>
            <a:r>
              <a:rPr lang="es-MX" sz="2000" dirty="0" smtClean="0"/>
              <a:t>.</a:t>
            </a:r>
          </a:p>
          <a:p>
            <a:r>
              <a:rPr lang="es-MX" sz="2000" dirty="0" smtClean="0"/>
              <a:t>Nombra </a:t>
            </a:r>
            <a:r>
              <a:rPr lang="es-MX" sz="2000" dirty="0"/>
              <a:t>diferentes plantas </a:t>
            </a:r>
            <a:r>
              <a:rPr lang="es-MX" sz="2000" dirty="0" smtClean="0"/>
              <a:t>medicinales </a:t>
            </a:r>
            <a:r>
              <a:rPr lang="es-MX" sz="2000" dirty="0"/>
              <a:t>que </a:t>
            </a:r>
            <a:r>
              <a:rPr lang="es-MX" sz="2000" dirty="0" smtClean="0"/>
              <a:t>conozcas, </a:t>
            </a:r>
            <a:r>
              <a:rPr lang="es-MX" sz="2000" dirty="0"/>
              <a:t>y </a:t>
            </a:r>
            <a:r>
              <a:rPr lang="es-MX" sz="2000" dirty="0" smtClean="0"/>
              <a:t>señala </a:t>
            </a:r>
            <a:r>
              <a:rPr lang="es-MX" sz="2000" dirty="0"/>
              <a:t>su utilidad y su forma de consumo. Luego</a:t>
            </a:r>
            <a:r>
              <a:rPr lang="es-MX" sz="2000" dirty="0" smtClean="0"/>
              <a:t>, completa </a:t>
            </a:r>
            <a:r>
              <a:rPr lang="es-MX" sz="2000" dirty="0"/>
              <a:t>la tabla y </a:t>
            </a:r>
            <a:r>
              <a:rPr lang="es-MX" sz="2000" dirty="0" smtClean="0"/>
              <a:t>responde </a:t>
            </a:r>
            <a:r>
              <a:rPr lang="es-MX" sz="2000" dirty="0"/>
              <a:t>las preguntas a continuación.</a:t>
            </a:r>
            <a:endParaRPr lang="es-CL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310" t="43317" r="26899" b="22260"/>
          <a:stretch/>
        </p:blipFill>
        <p:spPr>
          <a:xfrm>
            <a:off x="984738" y="4034817"/>
            <a:ext cx="9664505" cy="282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9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PREGUNTAS: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1. </a:t>
            </a:r>
            <a:r>
              <a:rPr lang="es-MX" dirty="0" smtClean="0"/>
              <a:t>Explique </a:t>
            </a:r>
            <a:r>
              <a:rPr lang="es-MX" dirty="0"/>
              <a:t>por qué es importante distinguir una planta de otra.</a:t>
            </a:r>
          </a:p>
          <a:p>
            <a:r>
              <a:rPr lang="es-MX" dirty="0"/>
              <a:t>2. </a:t>
            </a:r>
            <a:r>
              <a:rPr lang="es-MX" dirty="0" smtClean="0"/>
              <a:t>Identifique </a:t>
            </a:r>
            <a:r>
              <a:rPr lang="es-MX" dirty="0"/>
              <a:t>los rasgos de una planta que facilitan su reconocimiento.</a:t>
            </a:r>
          </a:p>
          <a:p>
            <a:r>
              <a:rPr lang="es-MX" dirty="0" smtClean="0"/>
              <a:t>3</a:t>
            </a:r>
            <a:r>
              <a:rPr lang="es-MX" dirty="0"/>
              <a:t>. </a:t>
            </a:r>
            <a:r>
              <a:rPr lang="es-MX" dirty="0" smtClean="0"/>
              <a:t>Opine </a:t>
            </a:r>
            <a:r>
              <a:rPr lang="es-MX" dirty="0"/>
              <a:t>acerca del uso de hierbas medicinales. ¿</a:t>
            </a:r>
            <a:r>
              <a:rPr lang="es-MX" dirty="0" smtClean="0"/>
              <a:t>Piensa </a:t>
            </a:r>
            <a:r>
              <a:rPr lang="es-MX" dirty="0"/>
              <a:t>que su</a:t>
            </a:r>
          </a:p>
          <a:p>
            <a:r>
              <a:rPr lang="es-MX" dirty="0"/>
              <a:t>consumo es innecesario debido a la existencia de medicamentos</a:t>
            </a:r>
          </a:p>
          <a:p>
            <a:r>
              <a:rPr lang="es-MX" dirty="0"/>
              <a:t>alopáticos o elaborados en laboratorios?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2166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0914" y="745587"/>
            <a:ext cx="10515600" cy="4967141"/>
          </a:xfrm>
        </p:spPr>
        <p:txBody>
          <a:bodyPr>
            <a:normAutofit/>
          </a:bodyPr>
          <a:lstStyle/>
          <a:p>
            <a:r>
              <a:rPr lang="es-MX" dirty="0" smtClean="0"/>
              <a:t>Conclusión: 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Como </a:t>
            </a:r>
            <a:r>
              <a:rPr lang="es-MX" dirty="0"/>
              <a:t>se desprende de la actividad Exploremos, clasificar a los seres </a:t>
            </a:r>
            <a:r>
              <a:rPr lang="es-MX" dirty="0" smtClean="0"/>
              <a:t>vivos es </a:t>
            </a:r>
            <a:r>
              <a:rPr lang="es-MX" dirty="0"/>
              <a:t>una actividad muy antigua. Así, por ejemplo, las diferentes culturas </a:t>
            </a:r>
            <a:r>
              <a:rPr lang="es-MX" dirty="0" smtClean="0"/>
              <a:t>originarias </a:t>
            </a:r>
            <a:r>
              <a:rPr lang="es-MX" dirty="0"/>
              <a:t>clasificaban a las plantas y animales que los rodeaban con </a:t>
            </a:r>
            <a:r>
              <a:rPr lang="es-MX" dirty="0" smtClean="0"/>
              <a:t>criterios utilitarios </a:t>
            </a:r>
            <a:r>
              <a:rPr lang="es-MX" dirty="0"/>
              <a:t>o según su cosmovisión.</a:t>
            </a:r>
          </a:p>
          <a:p>
            <a:endParaRPr lang="es-MX" dirty="0"/>
          </a:p>
          <a:p>
            <a:r>
              <a:rPr lang="es-MX" dirty="0"/>
              <a:t>Los biólogos han desarrollado la taxonomía, una ciencia que permite </a:t>
            </a:r>
            <a:r>
              <a:rPr lang="es-MX" dirty="0" smtClean="0"/>
              <a:t>clasificar </a:t>
            </a:r>
            <a:r>
              <a:rPr lang="es-MX" dirty="0"/>
              <a:t>a los seres vivos y formar grupos con diferentes jerarquías o niveles </a:t>
            </a:r>
            <a:r>
              <a:rPr lang="es-MX" dirty="0" smtClean="0"/>
              <a:t>de acuerdo </a:t>
            </a:r>
            <a:r>
              <a:rPr lang="es-MX" dirty="0"/>
              <a:t>con las características de los propios organismos.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80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1466</TotalTime>
  <Words>468</Words>
  <Application>Microsoft Office PowerPoint</Application>
  <PresentationFormat>Panorámica</PresentationFormat>
  <Paragraphs>38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BIODIVERSIDAD Y CLASIFICACION </vt:lpstr>
      <vt:lpstr>Actividad 1:  Biodiversidad y Clasificación </vt:lpstr>
      <vt:lpstr>1. ¿Podrías ayudar al científico?  …………………………………………………………………………………… …………………………………………   2. ¿Cómo clasificarías estos organismos? …………………………………………………………………………………… ………………………………………..</vt:lpstr>
      <vt:lpstr>Presentación de PowerPoint</vt:lpstr>
      <vt:lpstr>PREGUNTAS:</vt:lpstr>
      <vt:lpstr>Clasificación de los seres vivos o taxonomía</vt:lpstr>
      <vt:lpstr>PREGUNTAS: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DIAGNOSTICO DE BIOLOGIA</dc:title>
  <dc:creator>EQUIPO 1902</dc:creator>
  <cp:lastModifiedBy>EQUIPO 1902</cp:lastModifiedBy>
  <cp:revision>10</cp:revision>
  <dcterms:created xsi:type="dcterms:W3CDTF">2020-03-10T15:59:33Z</dcterms:created>
  <dcterms:modified xsi:type="dcterms:W3CDTF">2020-03-18T14:23:07Z</dcterms:modified>
</cp:coreProperties>
</file>